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0" r:id="rId3"/>
    <p:sldId id="271" r:id="rId4"/>
    <p:sldId id="257" r:id="rId5"/>
    <p:sldId id="258" r:id="rId6"/>
    <p:sldId id="262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2" r:id="rId18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32297-7061-44B1-8F98-A98F306A9F8B}" type="datetimeFigureOut">
              <a:rPr lang="sl-SI" smtClean="0"/>
              <a:t>27.3.2017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D86F7-4C27-4043-AA33-9537660335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2358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D86F7-4C27-4043-AA33-9537660335F8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2391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D86F7-4C27-4043-AA33-9537660335F8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3461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D86F7-4C27-4043-AA33-9537660335F8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2083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D86F7-4C27-4043-AA33-9537660335F8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31488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D86F7-4C27-4043-AA33-9537660335F8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1131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D86F7-4C27-4043-AA33-9537660335F8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33044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D86F7-4C27-4043-AA33-9537660335F8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9569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D86F7-4C27-4043-AA33-9537660335F8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8476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D86F7-4C27-4043-AA33-9537660335F8}" type="slidenum">
              <a:rPr lang="sl-SI" smtClean="0"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4353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D86F7-4C27-4043-AA33-9537660335F8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13513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D86F7-4C27-4043-AA33-9537660335F8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2786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D86F7-4C27-4043-AA33-9537660335F8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63697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D86F7-4C27-4043-AA33-9537660335F8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6379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D86F7-4C27-4043-AA33-9537660335F8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9954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D86F7-4C27-4043-AA33-9537660335F8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93581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D86F7-4C27-4043-AA33-9537660335F8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546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D86F7-4C27-4043-AA33-9537660335F8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79698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51E59-D693-49E7-8B4B-D5D0A26A9C0D}" type="datetimeFigureOut">
              <a:rPr lang="sl-SI" smtClean="0"/>
              <a:t>27.3.2017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5BF99-D215-4CAB-943F-728286F0E7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0583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51E59-D693-49E7-8B4B-D5D0A26A9C0D}" type="datetimeFigureOut">
              <a:rPr lang="sl-SI" smtClean="0"/>
              <a:t>27.3.2017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5BF99-D215-4CAB-943F-728286F0E7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6322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51E59-D693-49E7-8B4B-D5D0A26A9C0D}" type="datetimeFigureOut">
              <a:rPr lang="sl-SI" smtClean="0"/>
              <a:t>27.3.2017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5BF99-D215-4CAB-943F-728286F0E7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4282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51E59-D693-49E7-8B4B-D5D0A26A9C0D}" type="datetimeFigureOut">
              <a:rPr lang="sl-SI" smtClean="0"/>
              <a:t>27.3.2017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5BF99-D215-4CAB-943F-728286F0E7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167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51E59-D693-49E7-8B4B-D5D0A26A9C0D}" type="datetimeFigureOut">
              <a:rPr lang="sl-SI" smtClean="0"/>
              <a:t>27.3.2017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5BF99-D215-4CAB-943F-728286F0E7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0441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51E59-D693-49E7-8B4B-D5D0A26A9C0D}" type="datetimeFigureOut">
              <a:rPr lang="sl-SI" smtClean="0"/>
              <a:t>27.3.2017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5BF99-D215-4CAB-943F-728286F0E7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8959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51E59-D693-49E7-8B4B-D5D0A26A9C0D}" type="datetimeFigureOut">
              <a:rPr lang="sl-SI" smtClean="0"/>
              <a:t>27.3.2017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5BF99-D215-4CAB-943F-728286F0E7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69958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51E59-D693-49E7-8B4B-D5D0A26A9C0D}" type="datetimeFigureOut">
              <a:rPr lang="sl-SI" smtClean="0"/>
              <a:t>27.3.2017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5BF99-D215-4CAB-943F-728286F0E7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9538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51E59-D693-49E7-8B4B-D5D0A26A9C0D}" type="datetimeFigureOut">
              <a:rPr lang="sl-SI" smtClean="0"/>
              <a:t>27.3.2017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5BF99-D215-4CAB-943F-728286F0E7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1949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51E59-D693-49E7-8B4B-D5D0A26A9C0D}" type="datetimeFigureOut">
              <a:rPr lang="sl-SI" smtClean="0"/>
              <a:t>27.3.2017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5BF99-D215-4CAB-943F-728286F0E7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8410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51E59-D693-49E7-8B4B-D5D0A26A9C0D}" type="datetimeFigureOut">
              <a:rPr lang="sl-SI" smtClean="0"/>
              <a:t>27.3.2017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5BF99-D215-4CAB-943F-728286F0E7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77890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51E59-D693-49E7-8B4B-D5D0A26A9C0D}" type="datetimeFigureOut">
              <a:rPr lang="sl-SI" smtClean="0"/>
              <a:t>27.3.2017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BF99-D215-4CAB-943F-728286F0E79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64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427984" y="548681"/>
            <a:ext cx="4464496" cy="3051770"/>
          </a:xfrm>
        </p:spPr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chemeClr val="tx2">
                    <a:lumMod val="75000"/>
                  </a:schemeClr>
                </a:solidFill>
              </a:rPr>
              <a:t>ANKETA NA ŠOLSKEM HODNIKU</a:t>
            </a:r>
            <a:br>
              <a:rPr lang="sl-SI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sl-SI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sl-SI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sl-SI" b="1" dirty="0" smtClean="0">
                <a:solidFill>
                  <a:schemeClr val="tx2">
                    <a:lumMod val="75000"/>
                  </a:schemeClr>
                </a:solidFill>
              </a:rPr>
              <a:t>VARNI </a:t>
            </a:r>
            <a:r>
              <a:rPr lang="sl-SI" b="1" dirty="0" smtClean="0">
                <a:solidFill>
                  <a:schemeClr val="tx2">
                    <a:lumMod val="75000"/>
                  </a:schemeClr>
                </a:solidFill>
              </a:rPr>
              <a:t>IN ODGOVORNI </a:t>
            </a:r>
            <a:r>
              <a:rPr lang="sl-SI" b="1" dirty="0" smtClean="0">
                <a:solidFill>
                  <a:schemeClr val="tx2">
                    <a:lumMod val="75000"/>
                  </a:schemeClr>
                </a:solidFill>
              </a:rPr>
              <a:t>NA </a:t>
            </a:r>
            <a:r>
              <a:rPr lang="sl-SI" b="1" dirty="0" smtClean="0">
                <a:solidFill>
                  <a:schemeClr val="tx2">
                    <a:lumMod val="75000"/>
                  </a:schemeClr>
                </a:solidFill>
              </a:rPr>
              <a:t>SPLETU</a:t>
            </a:r>
            <a:endParaRPr lang="sl-SI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5572" y="4077072"/>
            <a:ext cx="8582892" cy="2207096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sl-SI" b="1" dirty="0" smtClean="0">
                <a:solidFill>
                  <a:schemeClr val="tx2">
                    <a:lumMod val="75000"/>
                  </a:schemeClr>
                </a:solidFill>
              </a:rPr>
              <a:t>PREDSTAVITEV REZULTATOV</a:t>
            </a:r>
          </a:p>
          <a:p>
            <a:r>
              <a:rPr lang="sl-SI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sl-SI" b="1" dirty="0" smtClean="0">
                <a:solidFill>
                  <a:schemeClr val="tx2">
                    <a:lumMod val="75000"/>
                  </a:schemeClr>
                </a:solidFill>
              </a:rPr>
              <a:t>Avtorji: Učenci 4. a</a:t>
            </a:r>
          </a:p>
          <a:p>
            <a:r>
              <a:rPr lang="sl-SI" b="1" dirty="0" smtClean="0">
                <a:solidFill>
                  <a:schemeClr val="tx2">
                    <a:lumMod val="75000"/>
                  </a:schemeClr>
                </a:solidFill>
              </a:rPr>
              <a:t>Mentorica: Simona Hajnal</a:t>
            </a:r>
          </a:p>
          <a:p>
            <a:r>
              <a:rPr lang="sl-SI" b="1" dirty="0" smtClean="0">
                <a:solidFill>
                  <a:schemeClr val="tx2">
                    <a:lumMod val="75000"/>
                  </a:schemeClr>
                </a:solidFill>
              </a:rPr>
              <a:t>Šola: OŠ Ljudski vrt Ptuj</a:t>
            </a:r>
            <a:endParaRPr lang="sl-SI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314" name="Picture 2" descr="G:\SLIKE SIMONA TELEFON\2017-03-23 Simona\Simona 5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2" y="188639"/>
            <a:ext cx="4680520" cy="4022481"/>
          </a:xfrm>
          <a:prstGeom prst="wedgeEllipseCallout">
            <a:avLst>
              <a:gd name="adj1" fmla="val 11385"/>
              <a:gd name="adj2" fmla="val 6572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383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SLIKE SIMONA TELEFON\2017-03-23 Simona\Simona 5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-721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ni oblaček 1"/>
          <p:cNvSpPr/>
          <p:nvPr/>
        </p:nvSpPr>
        <p:spPr>
          <a:xfrm>
            <a:off x="3419872" y="188640"/>
            <a:ext cx="2160240" cy="1584176"/>
          </a:xfrm>
          <a:prstGeom prst="wedgeEllipseCallout">
            <a:avLst>
              <a:gd name="adj1" fmla="val -101522"/>
              <a:gd name="adj2" fmla="val 847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Poglej, vsi se norčujejo iz tvoje slike in iz tebe!</a:t>
            </a:r>
            <a:endParaRPr lang="sl-SI" dirty="0"/>
          </a:p>
        </p:txBody>
      </p:sp>
      <p:sp>
        <p:nvSpPr>
          <p:cNvPr id="3" name="Ovalni oblaček 2"/>
          <p:cNvSpPr/>
          <p:nvPr/>
        </p:nvSpPr>
        <p:spPr>
          <a:xfrm>
            <a:off x="-540568" y="1935"/>
            <a:ext cx="2016224" cy="1368152"/>
          </a:xfrm>
          <a:prstGeom prst="wedgeEllipseCallout">
            <a:avLst>
              <a:gd name="adj1" fmla="val -91381"/>
              <a:gd name="adj2" fmla="val 384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Ha, ha, ha, poglej to sliko , kako  je čudna!</a:t>
            </a:r>
            <a:endParaRPr lang="sl-SI" dirty="0"/>
          </a:p>
        </p:txBody>
      </p:sp>
      <p:sp>
        <p:nvSpPr>
          <p:cNvPr id="4" name="Ovalni oblaček 3"/>
          <p:cNvSpPr/>
          <p:nvPr/>
        </p:nvSpPr>
        <p:spPr>
          <a:xfrm>
            <a:off x="6156176" y="116632"/>
            <a:ext cx="2376264" cy="1656184"/>
          </a:xfrm>
          <a:prstGeom prst="wedgeEllipseCallout">
            <a:avLst>
              <a:gd name="adj1" fmla="val -89778"/>
              <a:gd name="adj2" fmla="val 924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Jaz pa svojih slik ne objavljam.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12544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SLIKE SIMONA TELEFON\2017-03-23 Simona\Simona 5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711" y="-171400"/>
            <a:ext cx="12801422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agram poteka: proces 1"/>
          <p:cNvSpPr/>
          <p:nvPr/>
        </p:nvSpPr>
        <p:spPr>
          <a:xfrm>
            <a:off x="-1548680" y="5013176"/>
            <a:ext cx="7200800" cy="18002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 smtClean="0"/>
              <a:t>Kar </a:t>
            </a:r>
            <a:r>
              <a:rPr lang="sl-SI" sz="2800" dirty="0" smtClean="0"/>
              <a:t>VEČ  kot POLOVICA </a:t>
            </a:r>
            <a:r>
              <a:rPr lang="sl-SI" sz="2800" dirty="0" smtClean="0"/>
              <a:t>učencev se ne zaveda, da se objavljene fotografije nikoli ne zbrišejo in se lahko zlorabijo.</a:t>
            </a:r>
            <a:endParaRPr lang="sl-SI" sz="2800" dirty="0"/>
          </a:p>
        </p:txBody>
      </p:sp>
      <p:sp>
        <p:nvSpPr>
          <p:cNvPr id="3" name="Ovalni oblaček 2"/>
          <p:cNvSpPr/>
          <p:nvPr/>
        </p:nvSpPr>
        <p:spPr>
          <a:xfrm>
            <a:off x="6228184" y="1412776"/>
            <a:ext cx="2232248" cy="1728192"/>
          </a:xfrm>
          <a:prstGeom prst="wedgeEllipseCallout">
            <a:avLst>
              <a:gd name="adj1" fmla="val 9036"/>
              <a:gd name="adj2" fmla="val 1032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Ojoj, tega pa nisem vedela.</a:t>
            </a:r>
            <a:endParaRPr lang="sl-SI" dirty="0"/>
          </a:p>
        </p:txBody>
      </p:sp>
      <p:sp>
        <p:nvSpPr>
          <p:cNvPr id="4" name="Ovalni oblaček 3"/>
          <p:cNvSpPr/>
          <p:nvPr/>
        </p:nvSpPr>
        <p:spPr>
          <a:xfrm>
            <a:off x="4860032" y="2708920"/>
            <a:ext cx="1512168" cy="1296144"/>
          </a:xfrm>
          <a:prstGeom prst="wedgeEllipseCallout">
            <a:avLst>
              <a:gd name="adj1" fmla="val 42156"/>
              <a:gd name="adj2" fmla="val 485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Grozno!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31665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SLIKE SIMONA TELEFON\2017-03-23 Simona\Simona 5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ni oblaček 1"/>
          <p:cNvSpPr/>
          <p:nvPr/>
        </p:nvSpPr>
        <p:spPr>
          <a:xfrm>
            <a:off x="6156176" y="1268760"/>
            <a:ext cx="2016224" cy="1584176"/>
          </a:xfrm>
          <a:prstGeom prst="wedgeEllipseCallout">
            <a:avLst>
              <a:gd name="adj1" fmla="val 27039"/>
              <a:gd name="adj2" fmla="val 669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Upam, da me nihče ne </a:t>
            </a:r>
            <a:r>
              <a:rPr lang="sl-SI" dirty="0"/>
              <a:t>f</a:t>
            </a:r>
            <a:r>
              <a:rPr lang="sl-SI" dirty="0" smtClean="0"/>
              <a:t>otografira.</a:t>
            </a:r>
            <a:endParaRPr lang="sl-SI" dirty="0"/>
          </a:p>
        </p:txBody>
      </p:sp>
      <p:sp>
        <p:nvSpPr>
          <p:cNvPr id="4" name="Oblak 3"/>
          <p:cNvSpPr/>
          <p:nvPr/>
        </p:nvSpPr>
        <p:spPr>
          <a:xfrm>
            <a:off x="-612576" y="2708920"/>
            <a:ext cx="2952328" cy="244827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Ali fotografiram pešce na mostu?</a:t>
            </a:r>
            <a:endParaRPr lang="sl-SI" dirty="0"/>
          </a:p>
        </p:txBody>
      </p:sp>
      <p:sp>
        <p:nvSpPr>
          <p:cNvPr id="5" name="Oblak 4"/>
          <p:cNvSpPr/>
          <p:nvPr/>
        </p:nvSpPr>
        <p:spPr>
          <a:xfrm>
            <a:off x="1387327" y="4725144"/>
            <a:ext cx="1656184" cy="1584176"/>
          </a:xfrm>
          <a:prstGeom prst="cloudCallout">
            <a:avLst>
              <a:gd name="adj1" fmla="val -119178"/>
              <a:gd name="adj2" fmla="val 228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Aja, saj to se ne sme!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95764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SLIKE SIMONA TELEFON\2017-03-23 Simona\Simona 5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711" y="-171400"/>
            <a:ext cx="12673408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ni oblaček 1"/>
          <p:cNvSpPr/>
          <p:nvPr/>
        </p:nvSpPr>
        <p:spPr>
          <a:xfrm>
            <a:off x="1619672" y="548680"/>
            <a:ext cx="4176464" cy="2592288"/>
          </a:xfrm>
          <a:prstGeom prst="wedgeEllipseCallout">
            <a:avLst>
              <a:gd name="adj1" fmla="val 36639"/>
              <a:gd name="adj2" fmla="val 79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Bila bi zelo razočarana, če bi me kdo fotografiral brez dovoljenja in to objavil.</a:t>
            </a:r>
            <a:endParaRPr lang="sl-SI" dirty="0"/>
          </a:p>
        </p:txBody>
      </p:sp>
      <p:sp>
        <p:nvSpPr>
          <p:cNvPr id="3" name="Ovalni oblaček 2"/>
          <p:cNvSpPr/>
          <p:nvPr/>
        </p:nvSpPr>
        <p:spPr>
          <a:xfrm>
            <a:off x="7236296" y="1484784"/>
            <a:ext cx="2520280" cy="201622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Jaz pa nesrečna in sram bi me bilo.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34025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SLIKE SIMONA TELEFON\2017-03-23 Simona\Simona 5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744" y="-387424"/>
            <a:ext cx="11071916" cy="743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ni oblaček 2"/>
          <p:cNvSpPr/>
          <p:nvPr/>
        </p:nvSpPr>
        <p:spPr>
          <a:xfrm>
            <a:off x="3059832" y="-35396"/>
            <a:ext cx="3024336" cy="2736304"/>
          </a:xfrm>
          <a:prstGeom prst="wedgeEllipseCallout">
            <a:avLst>
              <a:gd name="adj1" fmla="val 10719"/>
              <a:gd name="adj2" fmla="val 1098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Najbolj bi me prizadelo, če bi kdo na spletu</a:t>
            </a:r>
          </a:p>
          <a:p>
            <a:pPr algn="ctr"/>
            <a:r>
              <a:rPr lang="sl-SI" dirty="0"/>
              <a:t>o</a:t>
            </a:r>
            <a:r>
              <a:rPr lang="sl-SI" dirty="0" smtClean="0"/>
              <a:t>bjavil mojo golo sliko.</a:t>
            </a:r>
            <a:endParaRPr lang="sl-SI" dirty="0"/>
          </a:p>
        </p:txBody>
      </p:sp>
      <p:sp>
        <p:nvSpPr>
          <p:cNvPr id="4" name="Ovalni oblaček 3"/>
          <p:cNvSpPr/>
          <p:nvPr/>
        </p:nvSpPr>
        <p:spPr>
          <a:xfrm>
            <a:off x="5508104" y="1124744"/>
            <a:ext cx="45719" cy="4571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Ovalni oblaček 4"/>
          <p:cNvSpPr/>
          <p:nvPr/>
        </p:nvSpPr>
        <p:spPr>
          <a:xfrm>
            <a:off x="6732240" y="692696"/>
            <a:ext cx="1706488" cy="1980800"/>
          </a:xfrm>
          <a:prstGeom prst="wedgeEllipseCallout">
            <a:avLst>
              <a:gd name="adj1" fmla="val -35345"/>
              <a:gd name="adj2" fmla="val 841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Ali pa mučenje ljudi in živali.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37894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SLIKE SIMONA TELEFON\2017-03-23 Simona\Simona 5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0697" y="0"/>
            <a:ext cx="12368697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ni oblaček 1"/>
          <p:cNvSpPr/>
          <p:nvPr/>
        </p:nvSpPr>
        <p:spPr>
          <a:xfrm>
            <a:off x="4572000" y="116632"/>
            <a:ext cx="3456384" cy="2448272"/>
          </a:xfrm>
          <a:prstGeom prst="wedgeEllipseCallout">
            <a:avLst>
              <a:gd name="adj1" fmla="val 41447"/>
              <a:gd name="adj2" fmla="val 827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Zelo bi me prizadela objava slike ali besedila kakšne laži, kaj grdega….</a:t>
            </a:r>
            <a:endParaRPr lang="sl-SI" dirty="0"/>
          </a:p>
        </p:txBody>
      </p:sp>
      <p:sp>
        <p:nvSpPr>
          <p:cNvPr id="3" name="Ovalni oblaček 2"/>
          <p:cNvSpPr/>
          <p:nvPr/>
        </p:nvSpPr>
        <p:spPr>
          <a:xfrm>
            <a:off x="1403648" y="908720"/>
            <a:ext cx="2160240" cy="1872208"/>
          </a:xfrm>
          <a:prstGeom prst="wedgeEllipseCallout">
            <a:avLst>
              <a:gd name="adj1" fmla="val -69335"/>
              <a:gd name="adj2" fmla="val 767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Mene pa slika, ki so jo spremenili, obdelali.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38178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UGOTOVITVE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491880" y="1417638"/>
            <a:ext cx="5472608" cy="5107706"/>
          </a:xfrm>
        </p:spPr>
        <p:txBody>
          <a:bodyPr>
            <a:normAutofit fontScale="92500" lnSpcReduction="20000"/>
          </a:bodyPr>
          <a:lstStyle/>
          <a:p>
            <a:r>
              <a:rPr lang="sl-SI" sz="2400" dirty="0" smtClean="0"/>
              <a:t>Od 50 anketiranih, jih 49 </a:t>
            </a:r>
            <a:r>
              <a:rPr lang="sl-SI" sz="2400" dirty="0" smtClean="0"/>
              <a:t> (98 %) uporablja </a:t>
            </a:r>
            <a:r>
              <a:rPr lang="sl-SI" sz="2400" dirty="0" smtClean="0"/>
              <a:t>splet, 1 </a:t>
            </a:r>
            <a:r>
              <a:rPr lang="sl-SI" sz="2400" dirty="0" smtClean="0"/>
              <a:t> (2 %) pa </a:t>
            </a:r>
            <a:r>
              <a:rPr lang="sl-SI" sz="2400" dirty="0" smtClean="0"/>
              <a:t>ne.</a:t>
            </a:r>
          </a:p>
          <a:p>
            <a:r>
              <a:rPr lang="sl-SI" sz="2400" dirty="0" smtClean="0"/>
              <a:t>Kar </a:t>
            </a:r>
            <a:r>
              <a:rPr lang="sl-SI" sz="2400" dirty="0" smtClean="0"/>
              <a:t>42  (84 %) bi </a:t>
            </a:r>
            <a:r>
              <a:rPr lang="sl-SI" sz="2400" dirty="0" smtClean="0"/>
              <a:t>se jih počutilo super, če bi svojo sliko našli na spletu in bi bila lepa.</a:t>
            </a:r>
          </a:p>
          <a:p>
            <a:r>
              <a:rPr lang="sl-SI" sz="2400" dirty="0"/>
              <a:t>8</a:t>
            </a:r>
            <a:r>
              <a:rPr lang="sl-SI" sz="2400" dirty="0" smtClean="0"/>
              <a:t> (16 %) bi </a:t>
            </a:r>
            <a:r>
              <a:rPr lang="sl-SI" sz="2400" dirty="0" smtClean="0"/>
              <a:t>jih bilo užaljenih, da so sliko objavili brez dovoljenja.</a:t>
            </a:r>
          </a:p>
          <a:p>
            <a:r>
              <a:rPr lang="sl-SI" sz="2400" dirty="0" smtClean="0"/>
              <a:t>Kar </a:t>
            </a:r>
            <a:r>
              <a:rPr lang="sl-SI" sz="2400" dirty="0" smtClean="0"/>
              <a:t>45 (90 %) </a:t>
            </a:r>
            <a:r>
              <a:rPr lang="sl-SI" sz="2400" dirty="0" smtClean="0"/>
              <a:t>bi zahtevalo odstranitev slike, če bi bila nespodobna.</a:t>
            </a:r>
          </a:p>
          <a:p>
            <a:r>
              <a:rPr lang="sl-SI" sz="2400" dirty="0" smtClean="0"/>
              <a:t>Za pomoč bi poprosili starše, računalničarja, policijo, </a:t>
            </a:r>
            <a:r>
              <a:rPr lang="sl-SI" sz="2400" dirty="0" smtClean="0"/>
              <a:t>ravnateljico, drugo odraslo osebo.</a:t>
            </a:r>
            <a:endParaRPr lang="sl-SI" sz="2400" dirty="0" smtClean="0"/>
          </a:p>
          <a:p>
            <a:r>
              <a:rPr lang="sl-SI" sz="2400" dirty="0" smtClean="0"/>
              <a:t>Najbolj bi jih prizadela:</a:t>
            </a:r>
          </a:p>
          <a:p>
            <a:pPr marL="0" indent="0">
              <a:buNone/>
            </a:pPr>
            <a:r>
              <a:rPr lang="sl-SI" sz="2400" dirty="0" smtClean="0"/>
              <a:t>-    </a:t>
            </a:r>
            <a:r>
              <a:rPr lang="sl-SI" sz="2400" dirty="0" smtClean="0"/>
              <a:t>slika </a:t>
            </a:r>
            <a:r>
              <a:rPr lang="sl-SI" sz="2400" dirty="0" smtClean="0"/>
              <a:t>sebe z neznancem,</a:t>
            </a:r>
          </a:p>
          <a:p>
            <a:pPr>
              <a:buFontTx/>
              <a:buChar char="-"/>
            </a:pPr>
            <a:r>
              <a:rPr lang="sl-SI" sz="2400" dirty="0"/>
              <a:t>m</a:t>
            </a:r>
            <a:r>
              <a:rPr lang="sl-SI" sz="2400" dirty="0" smtClean="0"/>
              <a:t>učenje ljudi in živali,</a:t>
            </a:r>
          </a:p>
          <a:p>
            <a:pPr>
              <a:buFontTx/>
              <a:buChar char="-"/>
            </a:pPr>
            <a:r>
              <a:rPr lang="sl-SI" sz="2400" dirty="0"/>
              <a:t>k</a:t>
            </a:r>
            <a:r>
              <a:rPr lang="sl-SI" sz="2400" dirty="0" smtClean="0"/>
              <a:t>aj grdega, neresnica.</a:t>
            </a:r>
          </a:p>
          <a:p>
            <a:pPr>
              <a:buFontTx/>
              <a:buChar char="-"/>
            </a:pPr>
            <a:endParaRPr lang="sl-SI" sz="1800" dirty="0" smtClean="0"/>
          </a:p>
          <a:p>
            <a:endParaRPr lang="sl-SI" sz="1800" dirty="0" smtClean="0"/>
          </a:p>
          <a:p>
            <a:endParaRPr lang="sl-SI" dirty="0"/>
          </a:p>
        </p:txBody>
      </p:sp>
      <p:pic>
        <p:nvPicPr>
          <p:cNvPr id="1026" name="Picture 2" descr="G:\SLIKE SIMONA TELEFON\2017-03-23 Simona\Simona 5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484784"/>
            <a:ext cx="3463280" cy="3896190"/>
          </a:xfrm>
          <a:prstGeom prst="rightArrow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417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1143000"/>
          </a:xfrm>
        </p:spPr>
        <p:txBody>
          <a:bodyPr/>
          <a:lstStyle/>
          <a:p>
            <a:r>
              <a:rPr lang="sl-SI" b="1" dirty="0" smtClean="0"/>
              <a:t>ZAKLJUČEK</a:t>
            </a:r>
            <a:endParaRPr lang="sl-SI" b="1" dirty="0"/>
          </a:p>
        </p:txBody>
      </p:sp>
      <p:pic>
        <p:nvPicPr>
          <p:cNvPr id="2051" name="Picture 3" descr="G:\SLIKE SIMONA TELEFON\2017-03-23 Simona\Simona 6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8" t="12222" r="5227" b="7963"/>
          <a:stretch/>
        </p:blipFill>
        <p:spPr bwMode="auto">
          <a:xfrm>
            <a:off x="251520" y="188640"/>
            <a:ext cx="403244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pognjen vogal 2"/>
          <p:cNvSpPr/>
          <p:nvPr/>
        </p:nvSpPr>
        <p:spPr>
          <a:xfrm>
            <a:off x="4788024" y="1196752"/>
            <a:ext cx="4104456" cy="5184576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 smtClean="0"/>
          </a:p>
          <a:p>
            <a:pPr algn="ctr"/>
            <a:endParaRPr lang="sl-SI" sz="2400" dirty="0" smtClean="0"/>
          </a:p>
          <a:p>
            <a:pPr algn="ctr"/>
            <a:r>
              <a:rPr lang="sl-SI" sz="2400" dirty="0" smtClean="0"/>
              <a:t>Drevo na sliki ponazarja splet.</a:t>
            </a:r>
          </a:p>
          <a:p>
            <a:pPr algn="ctr"/>
            <a:r>
              <a:rPr lang="sl-SI" sz="2400" dirty="0" smtClean="0"/>
              <a:t>Mi smo uporabniki.</a:t>
            </a:r>
          </a:p>
          <a:p>
            <a:pPr algn="ctr"/>
            <a:endParaRPr lang="sl-SI" sz="2400" dirty="0"/>
          </a:p>
          <a:p>
            <a:pPr algn="ctr"/>
            <a:endParaRPr lang="sl-SI" sz="2400" dirty="0"/>
          </a:p>
          <a:p>
            <a:pPr algn="ctr"/>
            <a:r>
              <a:rPr lang="sl-SI" sz="2400" dirty="0" smtClean="0"/>
              <a:t>Še vedno se veliko četrtošolcev ne zaveda, da je objavljanje fotografij na spletu lahko nevarno.</a:t>
            </a:r>
          </a:p>
          <a:p>
            <a:pPr algn="ctr"/>
            <a:endParaRPr lang="sl-SI" sz="2400" dirty="0" smtClean="0"/>
          </a:p>
          <a:p>
            <a:pPr algn="ctr"/>
            <a:r>
              <a:rPr lang="sl-SI" sz="2400" dirty="0" smtClean="0"/>
              <a:t>Obnašati bi se morali bolj odgovorno in varno.</a:t>
            </a:r>
            <a:endParaRPr lang="sl-SI" sz="2400" dirty="0"/>
          </a:p>
          <a:p>
            <a:pPr algn="ctr"/>
            <a:endParaRPr lang="sl-SI" dirty="0" smtClean="0"/>
          </a:p>
          <a:p>
            <a:pPr algn="ctr"/>
            <a:endParaRPr lang="sl-SI" dirty="0"/>
          </a:p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48801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l-SI" b="1" dirty="0" smtClean="0"/>
              <a:t>Predstavitev</a:t>
            </a:r>
            <a:endParaRPr lang="sl-SI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581150"/>
            <a:ext cx="4464496" cy="357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254029"/>
            <a:ext cx="33337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apognjen vogal 2"/>
          <p:cNvSpPr/>
          <p:nvPr/>
        </p:nvSpPr>
        <p:spPr>
          <a:xfrm>
            <a:off x="5169737" y="390922"/>
            <a:ext cx="3722743" cy="4699595"/>
          </a:xfrm>
          <a:prstGeom prst="foldedCorner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sl-SI" sz="2400" dirty="0" smtClean="0">
                <a:solidFill>
                  <a:schemeClr val="tx2">
                    <a:lumMod val="75000"/>
                  </a:schemeClr>
                </a:solidFill>
              </a:rPr>
              <a:t>Smo učenci 4. a razreda iz OŠ Ljudski vrt Ptuj.</a:t>
            </a:r>
          </a:p>
          <a:p>
            <a:pPr algn="ctr"/>
            <a:r>
              <a:rPr lang="sl-SI" sz="2400" dirty="0" smtClean="0">
                <a:solidFill>
                  <a:schemeClr val="tx2">
                    <a:lumMod val="75000"/>
                  </a:schemeClr>
                </a:solidFill>
              </a:rPr>
              <a:t>Zelo radi ustvarjamo, raziskujemo in delamo  z računalnikom.</a:t>
            </a:r>
          </a:p>
          <a:p>
            <a:pPr algn="ctr"/>
            <a:r>
              <a:rPr lang="sl-SI" sz="2400" dirty="0" smtClean="0">
                <a:solidFill>
                  <a:schemeClr val="tx2">
                    <a:lumMod val="75000"/>
                  </a:schemeClr>
                </a:solidFill>
              </a:rPr>
              <a:t>Ker so mobilni telefoni, tablice, računalnik in splet  zelo priljubljeni med nami, nas je zanimalo ali jih četrtošolci znamo uporabljati VARNO. </a:t>
            </a:r>
            <a:endParaRPr lang="sl-SI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037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ANKETA MED ČETRTOŠOLCI</a:t>
            </a:r>
            <a:endParaRPr lang="sl-SI" b="1" dirty="0"/>
          </a:p>
        </p:txBody>
      </p:sp>
      <p:sp>
        <p:nvSpPr>
          <p:cNvPr id="3" name="Okvir 2"/>
          <p:cNvSpPr/>
          <p:nvPr/>
        </p:nvSpPr>
        <p:spPr>
          <a:xfrm>
            <a:off x="827584" y="1412776"/>
            <a:ext cx="7776864" cy="496855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b="1" dirty="0" smtClean="0">
                <a:solidFill>
                  <a:schemeClr val="tx1"/>
                </a:solidFill>
              </a:rPr>
              <a:t>Sestavili smo anketni vprašalnik.</a:t>
            </a:r>
          </a:p>
          <a:p>
            <a:pPr algn="ctr"/>
            <a:r>
              <a:rPr lang="sl-SI" sz="3200" b="1" dirty="0" smtClean="0">
                <a:solidFill>
                  <a:schemeClr val="tx1"/>
                </a:solidFill>
              </a:rPr>
              <a:t>Vseboval je 3 vprašanja.</a:t>
            </a:r>
          </a:p>
          <a:p>
            <a:pPr algn="ctr"/>
            <a:r>
              <a:rPr lang="sl-SI" sz="3200" b="1" dirty="0" smtClean="0">
                <a:solidFill>
                  <a:schemeClr val="tx1"/>
                </a:solidFill>
              </a:rPr>
              <a:t>Razdelili smo ga 50 četrtošolcem.</a:t>
            </a:r>
          </a:p>
          <a:p>
            <a:pPr algn="ctr"/>
            <a:r>
              <a:rPr lang="sl-SI" sz="3200" b="1" dirty="0" smtClean="0">
                <a:solidFill>
                  <a:schemeClr val="tx1"/>
                </a:solidFill>
              </a:rPr>
              <a:t>Prešteli in analizirali smo dobljene rezultate.</a:t>
            </a:r>
          </a:p>
          <a:p>
            <a:pPr algn="ctr"/>
            <a:r>
              <a:rPr lang="sl-SI" sz="3200" b="1" dirty="0" smtClean="0">
                <a:solidFill>
                  <a:schemeClr val="tx1"/>
                </a:solidFill>
              </a:rPr>
              <a:t>Rezultate objavljamo v obliki dialoga. </a:t>
            </a:r>
          </a:p>
          <a:p>
            <a:pPr algn="ctr"/>
            <a:r>
              <a:rPr lang="sl-SI" sz="3200" b="1" dirty="0" smtClean="0">
                <a:solidFill>
                  <a:schemeClr val="tx1"/>
                </a:solidFill>
              </a:rPr>
              <a:t>Ugotovitve so zapisane na koncu.</a:t>
            </a:r>
            <a:endParaRPr lang="sl-SI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12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SLIKE SIMONA TELEFON\2017-03-23 Simona\Simona 5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94237"/>
            <a:ext cx="10611416" cy="696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ni oblaček 1"/>
          <p:cNvSpPr/>
          <p:nvPr/>
        </p:nvSpPr>
        <p:spPr>
          <a:xfrm>
            <a:off x="5364088" y="548680"/>
            <a:ext cx="2304256" cy="1800200"/>
          </a:xfrm>
          <a:prstGeom prst="wedgeEllipseCallout">
            <a:avLst>
              <a:gd name="adj1" fmla="val 31532"/>
              <a:gd name="adj2" fmla="val 1331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Smo učenci 4. razredov.</a:t>
            </a:r>
            <a:endParaRPr lang="sl-SI" dirty="0"/>
          </a:p>
        </p:txBody>
      </p:sp>
      <p:sp>
        <p:nvSpPr>
          <p:cNvPr id="3" name="Ovalni oblaček 2"/>
          <p:cNvSpPr/>
          <p:nvPr/>
        </p:nvSpPr>
        <p:spPr>
          <a:xfrm>
            <a:off x="1979712" y="0"/>
            <a:ext cx="2520280" cy="1988840"/>
          </a:xfrm>
          <a:prstGeom prst="wedgeEllipseCallout">
            <a:avLst>
              <a:gd name="adj1" fmla="val -6994"/>
              <a:gd name="adj2" fmla="val 1274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In kaj se ugotovili?</a:t>
            </a:r>
            <a:endParaRPr lang="sl-SI" dirty="0"/>
          </a:p>
        </p:txBody>
      </p:sp>
      <p:sp>
        <p:nvSpPr>
          <p:cNvPr id="4" name="Ovalni oblaček 3"/>
          <p:cNvSpPr/>
          <p:nvPr/>
        </p:nvSpPr>
        <p:spPr>
          <a:xfrm>
            <a:off x="7812360" y="764704"/>
            <a:ext cx="2016224" cy="201622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50 nas je reševalo anketo.</a:t>
            </a:r>
            <a:endParaRPr lang="sl-SI" dirty="0"/>
          </a:p>
        </p:txBody>
      </p:sp>
      <p:sp>
        <p:nvSpPr>
          <p:cNvPr id="5" name="Ovalni oblaček 4"/>
          <p:cNvSpPr/>
          <p:nvPr/>
        </p:nvSpPr>
        <p:spPr>
          <a:xfrm>
            <a:off x="-684584" y="404664"/>
            <a:ext cx="2376264" cy="237626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Koliko vas uporablja splet?</a:t>
            </a:r>
            <a:endParaRPr lang="sl-SI" dirty="0"/>
          </a:p>
        </p:txBody>
      </p:sp>
      <p:sp>
        <p:nvSpPr>
          <p:cNvPr id="6" name="Ovalni oblaček 5"/>
          <p:cNvSpPr/>
          <p:nvPr/>
        </p:nvSpPr>
        <p:spPr>
          <a:xfrm rot="1212875">
            <a:off x="3563888" y="4653136"/>
            <a:ext cx="2304256" cy="2088232"/>
          </a:xfrm>
          <a:prstGeom prst="wedgeEllipseCallout">
            <a:avLst>
              <a:gd name="adj1" fmla="val 31539"/>
              <a:gd name="adj2" fmla="val -771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49 nas uporablja splet, 1 pa ne.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84447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SLIKE SIMONA TELEFON\2017-03-23 Simona\Simona 5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387424"/>
            <a:ext cx="11712624" cy="741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ni oblaček 1"/>
          <p:cNvSpPr/>
          <p:nvPr/>
        </p:nvSpPr>
        <p:spPr>
          <a:xfrm>
            <a:off x="4427984" y="4365104"/>
            <a:ext cx="3096344" cy="2016224"/>
          </a:xfrm>
          <a:prstGeom prst="wedgeEllipseCallout">
            <a:avLst>
              <a:gd name="adj1" fmla="val -59803"/>
              <a:gd name="adj2" fmla="val -936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Te lahko fotografiram?</a:t>
            </a:r>
            <a:endParaRPr lang="sl-SI" dirty="0"/>
          </a:p>
        </p:txBody>
      </p:sp>
      <p:sp>
        <p:nvSpPr>
          <p:cNvPr id="3" name="Ovalni oblaček 2"/>
          <p:cNvSpPr/>
          <p:nvPr/>
        </p:nvSpPr>
        <p:spPr>
          <a:xfrm>
            <a:off x="5508104" y="1844824"/>
            <a:ext cx="2664296" cy="2448272"/>
          </a:xfrm>
          <a:prstGeom prst="wedgeEllipseCallout">
            <a:avLst>
              <a:gd name="adj1" fmla="val 58069"/>
              <a:gd name="adj2" fmla="val -37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Lahko me:</a:t>
            </a:r>
          </a:p>
          <a:p>
            <a:pPr marL="285750" indent="-285750" algn="ctr">
              <a:buFontTx/>
              <a:buChar char="-"/>
            </a:pPr>
            <a:r>
              <a:rPr lang="sl-SI" dirty="0"/>
              <a:t>č</a:t>
            </a:r>
            <a:r>
              <a:rPr lang="sl-SI" dirty="0" smtClean="0"/>
              <a:t>e bom lepa,</a:t>
            </a:r>
          </a:p>
          <a:p>
            <a:pPr marL="285750" indent="-285750" algn="ctr">
              <a:buFontTx/>
              <a:buChar char="-"/>
            </a:pPr>
            <a:r>
              <a:rPr lang="sl-SI" dirty="0"/>
              <a:t>č</a:t>
            </a:r>
            <a:r>
              <a:rPr lang="sl-SI" dirty="0" smtClean="0"/>
              <a:t>e se bo videla frizura,</a:t>
            </a:r>
          </a:p>
          <a:p>
            <a:pPr marL="285750" indent="-285750" algn="ctr">
              <a:buFontTx/>
              <a:buChar char="-"/>
            </a:pPr>
            <a:r>
              <a:rPr lang="sl-SI" dirty="0"/>
              <a:t>n</a:t>
            </a:r>
            <a:r>
              <a:rPr lang="sl-SI" dirty="0" smtClean="0"/>
              <a:t>oja nova majica,</a:t>
            </a:r>
          </a:p>
          <a:p>
            <a:pPr marL="285750" indent="-285750" algn="ctr">
              <a:buFontTx/>
              <a:buChar char="-"/>
            </a:pPr>
            <a:r>
              <a:rPr lang="sl-SI" dirty="0"/>
              <a:t>u</a:t>
            </a:r>
            <a:r>
              <a:rPr lang="sl-SI" dirty="0" smtClean="0"/>
              <a:t>hani…</a:t>
            </a:r>
            <a:endParaRPr lang="sl-SI" dirty="0"/>
          </a:p>
        </p:txBody>
      </p:sp>
      <p:sp>
        <p:nvSpPr>
          <p:cNvPr id="4" name="Ovalni oblaček 3"/>
          <p:cNvSpPr/>
          <p:nvPr/>
        </p:nvSpPr>
        <p:spPr>
          <a:xfrm>
            <a:off x="-252536" y="3861048"/>
            <a:ext cx="3312368" cy="2664296"/>
          </a:xfrm>
          <a:prstGeom prst="wedgeEllipseCallout">
            <a:avLst>
              <a:gd name="adj1" fmla="val 2219"/>
              <a:gd name="adj2" fmla="val -1013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Ali </a:t>
            </a:r>
            <a:r>
              <a:rPr lang="sl-SI" dirty="0" smtClean="0"/>
              <a:t>veš, </a:t>
            </a:r>
            <a:r>
              <a:rPr lang="sl-SI" dirty="0" smtClean="0"/>
              <a:t>da lahko tudi take slike pridejo v neprave roke.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27330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SLIKE SIMONA TELEFON\2017-03-23 Simona\Simona 5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-243408"/>
            <a:ext cx="1216135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ni oblaček 1"/>
          <p:cNvSpPr/>
          <p:nvPr/>
        </p:nvSpPr>
        <p:spPr>
          <a:xfrm>
            <a:off x="7236296" y="1628800"/>
            <a:ext cx="3384376" cy="2376264"/>
          </a:xfrm>
          <a:prstGeom prst="wedgeEllipseCallout">
            <a:avLst>
              <a:gd name="adj1" fmla="val -20554"/>
              <a:gd name="adj2" fmla="val 831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Če ne bom lepa na fotografiji, bom užaljena in slabo se bom počutila.</a:t>
            </a:r>
            <a:endParaRPr lang="sl-SI" dirty="0"/>
          </a:p>
        </p:txBody>
      </p:sp>
      <p:sp>
        <p:nvSpPr>
          <p:cNvPr id="3" name="Ovalni oblaček 2"/>
          <p:cNvSpPr/>
          <p:nvPr/>
        </p:nvSpPr>
        <p:spPr>
          <a:xfrm>
            <a:off x="3707904" y="1412776"/>
            <a:ext cx="2952328" cy="2304256"/>
          </a:xfrm>
          <a:prstGeom prst="wedgeEllipseCallout">
            <a:avLst>
              <a:gd name="adj1" fmla="val 5669"/>
              <a:gd name="adj2" fmla="val 91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Vsi me bodo videli na </a:t>
            </a:r>
            <a:r>
              <a:rPr lang="sl-SI" dirty="0" err="1" smtClean="0"/>
              <a:t>facebooku</a:t>
            </a:r>
            <a:r>
              <a:rPr lang="sl-SI" dirty="0" smtClean="0"/>
              <a:t> in smejali se mi bodo.</a:t>
            </a:r>
            <a:endParaRPr lang="sl-SI" dirty="0"/>
          </a:p>
        </p:txBody>
      </p:sp>
      <p:sp>
        <p:nvSpPr>
          <p:cNvPr id="4" name="Ovalni oblaček 3"/>
          <p:cNvSpPr/>
          <p:nvPr/>
        </p:nvSpPr>
        <p:spPr>
          <a:xfrm>
            <a:off x="-1548680" y="2060848"/>
            <a:ext cx="2448272" cy="2520280"/>
          </a:xfrm>
          <a:prstGeom prst="wedgeEllipseCallout">
            <a:avLst>
              <a:gd name="adj1" fmla="val 35714"/>
              <a:gd name="adj2" fmla="val 756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Cel svet se mi bo smejal!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22426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SLIKE SIMONA TELEFON\2017-03-23 Simona\Simona 5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ni oblaček 1"/>
          <p:cNvSpPr/>
          <p:nvPr/>
        </p:nvSpPr>
        <p:spPr>
          <a:xfrm>
            <a:off x="-29546" y="2276872"/>
            <a:ext cx="2304256" cy="1368152"/>
          </a:xfrm>
          <a:prstGeom prst="wedgeEllipseCallout">
            <a:avLst>
              <a:gd name="adj1" fmla="val -61024"/>
              <a:gd name="adj2" fmla="val 1303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Saj slik ne bom objavil na spletu.</a:t>
            </a:r>
            <a:endParaRPr lang="sl-SI" dirty="0"/>
          </a:p>
        </p:txBody>
      </p:sp>
      <p:sp>
        <p:nvSpPr>
          <p:cNvPr id="3" name="Ovalni oblaček 2"/>
          <p:cNvSpPr/>
          <p:nvPr/>
        </p:nvSpPr>
        <p:spPr>
          <a:xfrm>
            <a:off x="5364088" y="1772816"/>
            <a:ext cx="2448272" cy="194421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Mojo lahko, saj sem si všeč.</a:t>
            </a:r>
            <a:endParaRPr lang="sl-SI" dirty="0"/>
          </a:p>
        </p:txBody>
      </p:sp>
      <p:sp>
        <p:nvSpPr>
          <p:cNvPr id="6" name="Ovalni oblaček 5"/>
          <p:cNvSpPr/>
          <p:nvPr/>
        </p:nvSpPr>
        <p:spPr>
          <a:xfrm>
            <a:off x="3203848" y="764704"/>
            <a:ext cx="2448272" cy="2484276"/>
          </a:xfrm>
          <a:prstGeom prst="wedgeEllipseCallout">
            <a:avLst>
              <a:gd name="adj1" fmla="val -30170"/>
              <a:gd name="adj2" fmla="val 855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Moje slike ne smeš objaviti, ker…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93073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SLIKE SIMONA TELEFON\2017-03-23 Simona\Simona 5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4357" y="0"/>
            <a:ext cx="12368697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ni oblaček 1"/>
          <p:cNvSpPr/>
          <p:nvPr/>
        </p:nvSpPr>
        <p:spPr>
          <a:xfrm>
            <a:off x="2483768" y="0"/>
            <a:ext cx="2232248" cy="187220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Kaj bi naredila, če bi nekdo tvojo sliko objavil na spletu?</a:t>
            </a:r>
            <a:endParaRPr lang="sl-SI" dirty="0"/>
          </a:p>
        </p:txBody>
      </p:sp>
      <p:sp>
        <p:nvSpPr>
          <p:cNvPr id="3" name="Ovalni oblaček 2"/>
          <p:cNvSpPr/>
          <p:nvPr/>
        </p:nvSpPr>
        <p:spPr>
          <a:xfrm>
            <a:off x="8172400" y="1052736"/>
            <a:ext cx="1584176" cy="1512168"/>
          </a:xfrm>
          <a:prstGeom prst="wedgeEllipseCallout">
            <a:avLst>
              <a:gd name="adj1" fmla="val -49092"/>
              <a:gd name="adj2" fmla="val 958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Povedala bi staršem!</a:t>
            </a:r>
            <a:endParaRPr lang="sl-SI" dirty="0"/>
          </a:p>
        </p:txBody>
      </p:sp>
      <p:sp>
        <p:nvSpPr>
          <p:cNvPr id="4" name="Ovalni oblaček 3"/>
          <p:cNvSpPr/>
          <p:nvPr/>
        </p:nvSpPr>
        <p:spPr>
          <a:xfrm>
            <a:off x="4499992" y="1484784"/>
            <a:ext cx="1584176" cy="1512168"/>
          </a:xfrm>
          <a:prstGeom prst="wedgeEllipseCallout">
            <a:avLst>
              <a:gd name="adj1" fmla="val -48491"/>
              <a:gd name="adj2" fmla="val 795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Prijavila bi policiji.</a:t>
            </a:r>
            <a:endParaRPr lang="sl-SI" dirty="0"/>
          </a:p>
        </p:txBody>
      </p:sp>
      <p:sp>
        <p:nvSpPr>
          <p:cNvPr id="5" name="Ovalni oblaček 4"/>
          <p:cNvSpPr/>
          <p:nvPr/>
        </p:nvSpPr>
        <p:spPr>
          <a:xfrm>
            <a:off x="5783113" y="152636"/>
            <a:ext cx="2421632" cy="1800200"/>
          </a:xfrm>
          <a:prstGeom prst="wedgeEllipseCallout">
            <a:avLst>
              <a:gd name="adj1" fmla="val -16113"/>
              <a:gd name="adj2" fmla="val 1191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Povedala bi računalničarju.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36485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LIKE SIMONA TELEFON\2017-03-23 Simona\Simona 5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ni oblaček 1"/>
          <p:cNvSpPr/>
          <p:nvPr/>
        </p:nvSpPr>
        <p:spPr>
          <a:xfrm>
            <a:off x="3995936" y="0"/>
            <a:ext cx="3456384" cy="1556792"/>
          </a:xfrm>
          <a:prstGeom prst="wedgeEllipseCallout">
            <a:avLst>
              <a:gd name="adj1" fmla="val 8103"/>
              <a:gd name="adj2" fmla="val 606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Hura! Moja slika je na spletu.</a:t>
            </a:r>
            <a:endParaRPr lang="sl-SI" dirty="0"/>
          </a:p>
        </p:txBody>
      </p:sp>
      <p:sp>
        <p:nvSpPr>
          <p:cNvPr id="4" name="Ovalni oblaček 3"/>
          <p:cNvSpPr/>
          <p:nvPr/>
        </p:nvSpPr>
        <p:spPr>
          <a:xfrm>
            <a:off x="-324544" y="764704"/>
            <a:ext cx="2376264" cy="1728192"/>
          </a:xfrm>
          <a:prstGeom prst="wedgeEllipseCallout">
            <a:avLst>
              <a:gd name="adj1" fmla="val 36487"/>
              <a:gd name="adj2" fmla="val -978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Tišina v knjižnici smo!</a:t>
            </a:r>
            <a:endParaRPr lang="sl-SI" dirty="0"/>
          </a:p>
        </p:txBody>
      </p:sp>
      <p:sp>
        <p:nvSpPr>
          <p:cNvPr id="5" name="Ovalni oblaček 4"/>
          <p:cNvSpPr/>
          <p:nvPr/>
        </p:nvSpPr>
        <p:spPr>
          <a:xfrm>
            <a:off x="7452320" y="260648"/>
            <a:ext cx="2520280" cy="2348880"/>
          </a:xfrm>
          <a:prstGeom prst="wedgeEllipseCallout">
            <a:avLst>
              <a:gd name="adj1" fmla="val -37249"/>
              <a:gd name="adj2" fmla="val 644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KaK si cool!!!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2493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598</Words>
  <Application>Microsoft Office PowerPoint</Application>
  <PresentationFormat>Diaprojekcija na zaslonu (4:3)</PresentationFormat>
  <Paragraphs>98</Paragraphs>
  <Slides>17</Slides>
  <Notes>17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18" baseType="lpstr">
      <vt:lpstr>Officeova tema</vt:lpstr>
      <vt:lpstr>ANKETA NA ŠOLSKEM HODNIKU  VARNI IN ODGOVORNI NA SPLETU</vt:lpstr>
      <vt:lpstr>Predstavitev</vt:lpstr>
      <vt:lpstr>ANKETA MED ČETRTOŠOLCI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UGOTOVITVE</vt:lpstr>
      <vt:lpstr>ZAKLJUČEK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simona</dc:creator>
  <cp:lastModifiedBy>simona</cp:lastModifiedBy>
  <cp:revision>26</cp:revision>
  <dcterms:created xsi:type="dcterms:W3CDTF">2017-03-23T17:22:55Z</dcterms:created>
  <dcterms:modified xsi:type="dcterms:W3CDTF">2017-03-27T17:45:07Z</dcterms:modified>
</cp:coreProperties>
</file>